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8C0A"/>
    <a:srgbClr val="C9AE0D"/>
    <a:srgbClr val="E3C50F"/>
    <a:srgbClr val="D4350A"/>
    <a:srgbClr val="339966"/>
    <a:srgbClr val="FBF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2" y="11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tm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2656" y="7164288"/>
            <a:ext cx="6264696" cy="1008112"/>
          </a:xfrm>
          <a:prstGeom prst="rect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rgbClr val="A28C0A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Gold Snail Swirl Wrinkle Plumper</a:t>
            </a:r>
            <a:endParaRPr lang="en-US" altLang="ko-KR" sz="2400" b="1" dirty="0">
              <a:solidFill>
                <a:srgbClr val="A28C0A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30946"/>
              </p:ext>
            </p:extLst>
          </p:nvPr>
        </p:nvGraphicFramePr>
        <p:xfrm>
          <a:off x="116632" y="755576"/>
          <a:ext cx="5472608" cy="3960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8152"/>
                <a:gridCol w="4104456"/>
              </a:tblGrid>
              <a:tr h="508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Product 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Gold Snail Swirl Wrinkle Plumper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</a:tr>
              <a:tr h="25874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+mj-ea"/>
                        <a:buNone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Mid 30s and over whose looking for wrinkle-care treatment</a:t>
                      </a:r>
                    </a:p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Women who wants to get cosmetic  injection for wrinkles.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Korean Retail Selling Price (KRSP) :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ea typeface="바탕"/>
                          <a:cs typeface="Arial" pitchFamily="34" charset="0"/>
                        </a:rPr>
                        <a:t>₩50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,000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/ 15ml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Gold Snail Swirl Wrinkle Plumper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769" y="2731168"/>
            <a:ext cx="1051831" cy="101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5661248" y="2307102"/>
            <a:ext cx="13789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000" b="1" dirty="0">
                <a:solidFill>
                  <a:srgbClr val="DE0000"/>
                </a:solidFill>
                <a:latin typeface="Arial" pitchFamily="34" charset="0"/>
                <a:cs typeface="Arial" pitchFamily="34" charset="0"/>
              </a:rPr>
              <a:t>No more injection ! 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573846" y="1262459"/>
            <a:ext cx="40153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000" b="1" u="sng" dirty="0" smtClean="0">
                <a:solidFill>
                  <a:srgbClr val="D4350A"/>
                </a:solidFill>
                <a:latin typeface="Arial" pitchFamily="34" charset="0"/>
                <a:cs typeface="Arial" pitchFamily="34" charset="0"/>
              </a:rPr>
              <a:t>Powerful Wrinkle-Plumping  spot treatment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Innovative 3D Swirl technology and  vital anti-aging ingredients  are used to diminish visible  signs of winkles</a:t>
            </a:r>
            <a:endParaRPr lang="en-US" altLang="ko-K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4"/>
          <a:stretch/>
        </p:blipFill>
        <p:spPr bwMode="auto">
          <a:xfrm>
            <a:off x="4199725" y="2089273"/>
            <a:ext cx="1029475" cy="777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99" t="4203" r="5799" b="2501"/>
          <a:stretch/>
        </p:blipFill>
        <p:spPr bwMode="auto">
          <a:xfrm>
            <a:off x="1910314" y="2089335"/>
            <a:ext cx="1022156" cy="7737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1" r="22446"/>
          <a:stretch/>
        </p:blipFill>
        <p:spPr bwMode="auto">
          <a:xfrm>
            <a:off x="3045723" y="2089280"/>
            <a:ext cx="1019365" cy="774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10314" y="2968545"/>
            <a:ext cx="1022156" cy="79437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70% Snail Mucin for Intense nourishment and Firming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2931" y="2968545"/>
            <a:ext cx="1022157" cy="81136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24 K Gold for Rejuvenation, Circulation stimulus.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7043" y="2960049"/>
            <a:ext cx="1022157" cy="79437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Hyaluronic acid for  plumping fine lines and wrinkles.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그림 13" descr="화면 캡처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3"/>
          <a:stretch/>
        </p:blipFill>
        <p:spPr>
          <a:xfrm>
            <a:off x="5670895" y="734508"/>
            <a:ext cx="1082705" cy="1543614"/>
          </a:xfrm>
          <a:prstGeom prst="rect">
            <a:avLst/>
          </a:prstGeom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08198"/>
              </p:ext>
            </p:extLst>
          </p:nvPr>
        </p:nvGraphicFramePr>
        <p:xfrm>
          <a:off x="116632" y="4860032"/>
          <a:ext cx="6624736" cy="388843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8152"/>
                <a:gridCol w="5256584"/>
              </a:tblGrid>
              <a:tr h="3240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Ingredients &amp; Features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How To Use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000" b="0" kern="100" dirty="0" smtClean="0">
                          <a:effectLst/>
                          <a:latin typeface="Arial" pitchFamily="34" charset="0"/>
                          <a:ea typeface="굴림"/>
                          <a:cs typeface="Arial" pitchFamily="34" charset="0"/>
                        </a:rPr>
                        <a:t>Dispense a small amount and spread onto wrinkled area. </a:t>
                      </a:r>
                      <a:endParaRPr lang="ko-KR" altLang="ko-KR" sz="1000" b="0" kern="100" dirty="0" smtClean="0">
                        <a:effectLst/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2215900" y="4860032"/>
            <a:ext cx="453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1000" b="1" dirty="0" smtClean="0">
                <a:solidFill>
                  <a:srgbClr val="D4350A"/>
                </a:solidFill>
                <a:latin typeface="Arial" pitchFamily="34" charset="0"/>
                <a:cs typeface="Arial" pitchFamily="34" charset="0"/>
              </a:rPr>
              <a:t>3D Swirl Designing Technology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 allows  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separate preservation 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cream-based ingredients and gel-based ingredients.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65" r="16618"/>
          <a:stretch/>
        </p:blipFill>
        <p:spPr bwMode="auto">
          <a:xfrm>
            <a:off x="1573847" y="5024233"/>
            <a:ext cx="527598" cy="84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73847" y="6222727"/>
            <a:ext cx="51968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70 % Snail Mucin filtrate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promotes collagen synthesis, outstanding ability of hydration supply &amp; preservation. </a:t>
            </a:r>
          </a:p>
          <a:p>
            <a:pPr marL="171450" indent="-17145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24K Nano Gold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 Stimulates circulation, helping to eliminate toxins in the skin. </a:t>
            </a:r>
            <a:endParaRPr lang="en-US" altLang="ko-KR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Hyaluronic acid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Naturally occurring  moisture  molecule. Amazing ability to retain moisture, fills in wrinkles and lines with moisture. </a:t>
            </a:r>
          </a:p>
          <a:p>
            <a:pPr marL="171450" indent="-17145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000" b="1" dirty="0" err="1" smtClean="0">
                <a:latin typeface="Arial" pitchFamily="34" charset="0"/>
                <a:cs typeface="Arial" pitchFamily="34" charset="0"/>
              </a:rPr>
              <a:t>Niacinamid</a:t>
            </a:r>
            <a:r>
              <a:rPr lang="en-US" altLang="ko-KR" sz="10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Efficacy-proven ingredient (by Korean food &amp; Drug administration ) as a whitening agent. Inhibits delivery of melanosome (pigmentation causing cells).</a:t>
            </a:r>
          </a:p>
          <a:p>
            <a:pPr marL="171450" indent="-171450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Adenosine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Wrinkle-care Efficacy-proven ingredient. Great cell renewal helper. 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998787" y="5387896"/>
            <a:ext cx="380564" cy="58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1838439" y="5663645"/>
            <a:ext cx="582953" cy="178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10416" y="5290987"/>
            <a:ext cx="444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sz="1000" u="sng" dirty="0" smtClean="0">
                <a:latin typeface="Arial" pitchFamily="34" charset="0"/>
                <a:cs typeface="Arial" pitchFamily="34" charset="0"/>
              </a:rPr>
              <a:t>Creamy layer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000" dirty="0" smtClean="0">
                <a:solidFill>
                  <a:srgbClr val="D4350A"/>
                </a:solidFill>
                <a:latin typeface="Arial" pitchFamily="34" charset="0"/>
                <a:cs typeface="Arial" pitchFamily="34" charset="0"/>
              </a:rPr>
              <a:t>Deep wrinkle treatment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( Snail mucin, </a:t>
            </a:r>
            <a:r>
              <a:rPr lang="en-US" altLang="ko-KR" sz="1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sz="1000" dirty="0" err="1" smtClean="0">
                <a:latin typeface="Arial" pitchFamily="34" charset="0"/>
                <a:cs typeface="Arial" pitchFamily="34" charset="0"/>
              </a:rPr>
              <a:t>eramide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, copper /</a:t>
            </a:r>
            <a:r>
              <a:rPr lang="en-US" altLang="ko-KR" sz="1000" dirty="0" err="1" smtClean="0">
                <a:latin typeface="Arial" pitchFamily="34" charset="0"/>
                <a:cs typeface="Arial" pitchFamily="34" charset="0"/>
              </a:rPr>
              <a:t>penta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 peptide 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10414" y="5724128"/>
            <a:ext cx="4443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sz="1000" u="sng" dirty="0" smtClean="0">
                <a:latin typeface="Arial" pitchFamily="34" charset="0"/>
                <a:cs typeface="Arial" pitchFamily="34" charset="0"/>
              </a:rPr>
              <a:t>Gel layer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000" dirty="0" smtClean="0">
                <a:solidFill>
                  <a:srgbClr val="D4350A"/>
                </a:solidFill>
                <a:latin typeface="Arial" pitchFamily="34" charset="0"/>
                <a:cs typeface="Arial" pitchFamily="34" charset="0"/>
              </a:rPr>
              <a:t>Fine line treatment + Moisture supply 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(Snail mucin, Gold, Hyaluronic acid)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6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272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seoha</cp:lastModifiedBy>
  <cp:revision>19</cp:revision>
  <dcterms:created xsi:type="dcterms:W3CDTF">2014-04-04T22:40:41Z</dcterms:created>
  <dcterms:modified xsi:type="dcterms:W3CDTF">2014-04-09T21:41:14Z</dcterms:modified>
</cp:coreProperties>
</file>